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3" r:id="rId4"/>
    <p:sldId id="346" r:id="rId5"/>
    <p:sldId id="347" r:id="rId6"/>
    <p:sldId id="349" r:id="rId7"/>
    <p:sldId id="351" r:id="rId8"/>
    <p:sldId id="352" r:id="rId9"/>
    <p:sldId id="343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Tariefberekening verder uitdiepen</a:t>
            </a:r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Uitleg opdracht IBS 1.2</a:t>
            </a:r>
          </a:p>
          <a:p>
            <a:pPr lvl="1"/>
            <a:r>
              <a:rPr lang="nl-NL" dirty="0" smtClean="0"/>
              <a:t>Opdracht </a:t>
            </a:r>
            <a:r>
              <a:rPr lang="nl-NL" dirty="0" err="1" smtClean="0"/>
              <a:t>tariefberekenen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91680" y="1196752"/>
            <a:ext cx="7344816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Je </a:t>
            </a:r>
            <a:r>
              <a:rPr lang="nl-NL" dirty="0"/>
              <a:t>gaat van een teelt uitwerken en beschrijven hoe de bodem, bemesting en de loonwerkwerkzaamheden naar voren komen.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Onderwerpen</a:t>
            </a:r>
          </a:p>
          <a:p>
            <a:pPr>
              <a:buFontTx/>
              <a:buChar char="-"/>
            </a:pPr>
            <a:r>
              <a:rPr lang="nl-NL" dirty="0" smtClean="0"/>
              <a:t>Bemesting</a:t>
            </a:r>
          </a:p>
          <a:p>
            <a:pPr>
              <a:buFontTx/>
              <a:buChar char="-"/>
            </a:pPr>
            <a:r>
              <a:rPr lang="nl-NL" dirty="0" smtClean="0"/>
              <a:t>Grondbewerking</a:t>
            </a:r>
          </a:p>
          <a:p>
            <a:pPr>
              <a:buFontTx/>
              <a:buChar char="-"/>
            </a:pPr>
            <a:r>
              <a:rPr lang="nl-NL" dirty="0" smtClean="0"/>
              <a:t>Weersinvloeden</a:t>
            </a:r>
          </a:p>
          <a:p>
            <a:pPr>
              <a:buFontTx/>
              <a:buChar char="-"/>
            </a:pPr>
            <a:r>
              <a:rPr lang="nl-NL" dirty="0" smtClean="0"/>
              <a:t>Tariefberekening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51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Arbeidsproductiviteit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Verloonde</a:t>
            </a:r>
            <a:r>
              <a:rPr lang="nl-NL" dirty="0"/>
              <a:t> uren</a:t>
            </a:r>
          </a:p>
          <a:p>
            <a:r>
              <a:rPr lang="nl-NL" dirty="0"/>
              <a:t>Te verkopen uren</a:t>
            </a:r>
          </a:p>
          <a:p>
            <a:r>
              <a:rPr lang="nl-NL" dirty="0"/>
              <a:t>Verkochte uren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724128" y="3288393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Aanwezige uren</a:t>
            </a:r>
          </a:p>
          <a:p>
            <a:r>
              <a:rPr lang="nl-NL" dirty="0" smtClean="0"/>
              <a:t>= te verkopen uren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780184" y="3293368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aanwezige uren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876256" y="4328942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Verkochte uren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8972" y="2790963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 smtClean="0"/>
              <a:t>Verloonde</a:t>
            </a:r>
            <a:r>
              <a:rPr lang="nl-NL" dirty="0" smtClean="0"/>
              <a:t> uren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856602" y="4328942"/>
            <a:ext cx="2294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verkochte uren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15952" y="5389984"/>
            <a:ext cx="17230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Leegloopuren of</a:t>
            </a:r>
          </a:p>
          <a:p>
            <a:r>
              <a:rPr lang="nl-NL" dirty="0" smtClean="0"/>
              <a:t>Faaluren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389984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Indirecte arbeidsuren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4427984" y="3160295"/>
            <a:ext cx="288032" cy="14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444208" y="3160295"/>
            <a:ext cx="288032" cy="13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308304" y="3959610"/>
            <a:ext cx="41058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endCxn id="8" idx="0"/>
          </p:cNvCxnSpPr>
          <p:nvPr/>
        </p:nvCxnSpPr>
        <p:spPr>
          <a:xfrm flipH="1">
            <a:off x="5004048" y="3959610"/>
            <a:ext cx="1584176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148064" y="4698274"/>
            <a:ext cx="1003430" cy="691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endCxn id="9" idx="0"/>
          </p:cNvCxnSpPr>
          <p:nvPr/>
        </p:nvCxnSpPr>
        <p:spPr>
          <a:xfrm flipH="1">
            <a:off x="3277462" y="4697031"/>
            <a:ext cx="1510562" cy="692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Salaris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CAO</a:t>
            </a:r>
          </a:p>
          <a:p>
            <a:pPr lvl="1"/>
            <a:r>
              <a:rPr lang="nl-NL" dirty="0" smtClean="0"/>
              <a:t>+vakantiegeld</a:t>
            </a:r>
          </a:p>
          <a:p>
            <a:r>
              <a:rPr lang="nl-NL" dirty="0" smtClean="0"/>
              <a:t>Werkgeverslasten</a:t>
            </a:r>
          </a:p>
          <a:p>
            <a:pPr lvl="1"/>
            <a:r>
              <a:rPr lang="nl-NL" dirty="0" smtClean="0"/>
              <a:t>Werknemersverzekeringen</a:t>
            </a:r>
          </a:p>
          <a:p>
            <a:pPr lvl="1"/>
            <a:r>
              <a:rPr lang="nl-NL" dirty="0" smtClean="0"/>
              <a:t>Pensioen</a:t>
            </a:r>
          </a:p>
          <a:p>
            <a:pPr lvl="1"/>
            <a:r>
              <a:rPr lang="nl-NL" dirty="0" smtClean="0"/>
              <a:t>Overige arbeidskosten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126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Werkgeverslasten</a:t>
            </a:r>
          </a:p>
          <a:p>
            <a:pPr lvl="2"/>
            <a:r>
              <a:rPr lang="nl-NL" dirty="0" smtClean="0"/>
              <a:t>Pensioen</a:t>
            </a:r>
          </a:p>
          <a:p>
            <a:pPr lvl="2"/>
            <a:r>
              <a:rPr lang="nl-NL" dirty="0" smtClean="0"/>
              <a:t>Werknemersverzekeringen</a:t>
            </a:r>
          </a:p>
          <a:p>
            <a:pPr lvl="2"/>
            <a:r>
              <a:rPr lang="nl-NL" dirty="0" smtClean="0"/>
              <a:t>Overige kosten</a:t>
            </a:r>
          </a:p>
          <a:p>
            <a:r>
              <a:rPr lang="nl-NL" dirty="0" smtClean="0"/>
              <a:t>Brutoloon</a:t>
            </a:r>
          </a:p>
          <a:p>
            <a:pPr lvl="1"/>
            <a:r>
              <a:rPr lang="nl-NL" dirty="0" smtClean="0"/>
              <a:t>Sociale premies</a:t>
            </a:r>
          </a:p>
          <a:p>
            <a:pPr lvl="1"/>
            <a:r>
              <a:rPr lang="nl-NL" dirty="0" smtClean="0"/>
              <a:t>Belasting</a:t>
            </a:r>
          </a:p>
          <a:p>
            <a:r>
              <a:rPr lang="nl-NL" dirty="0" smtClean="0"/>
              <a:t>Nettoloon</a:t>
            </a:r>
            <a:endParaRPr lang="nl-NL" dirty="0"/>
          </a:p>
        </p:txBody>
      </p:sp>
      <p:sp>
        <p:nvSpPr>
          <p:cNvPr id="4" name="Gekromde pijl-omlaag 3"/>
          <p:cNvSpPr/>
          <p:nvPr/>
        </p:nvSpPr>
        <p:spPr>
          <a:xfrm rot="5400000">
            <a:off x="6194022" y="3762663"/>
            <a:ext cx="1512168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Gekromde pijl-rechts 5"/>
          <p:cNvSpPr/>
          <p:nvPr/>
        </p:nvSpPr>
        <p:spPr>
          <a:xfrm rot="10800000">
            <a:off x="6554062" y="1700807"/>
            <a:ext cx="792088" cy="16692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628933" y="216047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+30%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7628933" y="397404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30%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164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Nakijken 1 t/m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Antwoord bij 5: €30,66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33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88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140</Words>
  <Application>Microsoft Office PowerPoint</Application>
  <PresentationFormat>Diavoorstelling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Portfolio-opdracht</vt:lpstr>
      <vt:lpstr>Arbeidsproductiviteit</vt:lpstr>
      <vt:lpstr>Salaris</vt:lpstr>
      <vt:lpstr>Totale arbeidskosten</vt:lpstr>
      <vt:lpstr>Nakijken 1 t/m 5</vt:lpstr>
      <vt:lpstr>PowerPoint-presentatie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45</cp:revision>
  <dcterms:created xsi:type="dcterms:W3CDTF">2013-11-15T15:05:42Z</dcterms:created>
  <dcterms:modified xsi:type="dcterms:W3CDTF">2019-11-21T10:00:31Z</dcterms:modified>
</cp:coreProperties>
</file>